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Montserrat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Light" charset="1" panose="000004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 l="0" t="0" r="0" b="-3937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65679" y="5124450"/>
            <a:ext cx="16956643" cy="0"/>
          </a:xfrm>
          <a:prstGeom prst="line">
            <a:avLst/>
          </a:prstGeom>
          <a:ln cap="flat" w="38100">
            <a:solidFill>
              <a:srgbClr val="FEF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15448" y="6833648"/>
            <a:ext cx="3238598" cy="3038393"/>
          </a:xfrm>
          <a:custGeom>
            <a:avLst/>
            <a:gdLst/>
            <a:ahLst/>
            <a:cxnLst/>
            <a:rect r="r" b="b" t="t" l="l"/>
            <a:pathLst>
              <a:path h="3038393" w="3238598">
                <a:moveTo>
                  <a:pt x="0" y="0"/>
                </a:moveTo>
                <a:lnTo>
                  <a:pt x="3238598" y="0"/>
                </a:lnTo>
                <a:lnTo>
                  <a:pt x="3238598" y="3038393"/>
                </a:lnTo>
                <a:lnTo>
                  <a:pt x="0" y="3038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5480" y="2096560"/>
            <a:ext cx="16957041" cy="287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Mini Netflix: 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8000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ovie Recommendation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2328" y="5255685"/>
            <a:ext cx="14019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2260" y="5255685"/>
            <a:ext cx="165465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89814" y="5238750"/>
            <a:ext cx="141509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87975" y="5238750"/>
            <a:ext cx="19431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Scikit-learn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2546" y="5255685"/>
            <a:ext cx="130460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TF-IDF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64346" y="5255685"/>
            <a:ext cx="27312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Cosine Similarity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89962" y="5255685"/>
            <a:ext cx="25057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 Cloud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68739" y="8055581"/>
            <a:ext cx="4490561" cy="128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b="true" sz="3599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resented by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Nayab Rasool Shaik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09445" y="1249017"/>
            <a:ext cx="10263824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Code Snippet: Str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eamlit App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09445" y="2567540"/>
            <a:ext cx="9278988" cy="6841573"/>
          </a:xfrm>
          <a:custGeom>
            <a:avLst/>
            <a:gdLst/>
            <a:ahLst/>
            <a:cxnLst/>
            <a:rect r="r" b="b" t="t" l="l"/>
            <a:pathLst>
              <a:path h="6841573" w="9278988">
                <a:moveTo>
                  <a:pt x="0" y="0"/>
                </a:moveTo>
                <a:lnTo>
                  <a:pt x="9278988" y="0"/>
                </a:lnTo>
                <a:lnTo>
                  <a:pt x="9278988" y="6841572"/>
                </a:lnTo>
                <a:lnTo>
                  <a:pt x="0" y="6841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789" r="0" b="-18837"/>
            </a:stretch>
          </a:blipFill>
          <a:ln w="38100" cap="sq">
            <a:solidFill>
              <a:srgbClr val="FEF9FA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444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Push project to GitHub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 to streamlit.io/cloud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 repo and deploy app.py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secret keys if needed(present no need)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Share public Streamlit app URL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6784499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eployment Steps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35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 TMDb posters next to titles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genre filtering dropdown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search history or watchlist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explicit feedback (like/dislike)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26133" y="5874726"/>
            <a:ext cx="3333167" cy="3383574"/>
          </a:xfrm>
          <a:custGeom>
            <a:avLst/>
            <a:gdLst/>
            <a:ahLst/>
            <a:cxnLst/>
            <a:rect r="r" b="b" t="t" l="l"/>
            <a:pathLst>
              <a:path h="3383574" w="3333167">
                <a:moveTo>
                  <a:pt x="0" y="0"/>
                </a:moveTo>
                <a:lnTo>
                  <a:pt x="3333167" y="0"/>
                </a:lnTo>
                <a:lnTo>
                  <a:pt x="3333167" y="3383574"/>
                </a:lnTo>
                <a:lnTo>
                  <a:pt x="0" y="3383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9445" y="1249017"/>
            <a:ext cx="8228965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Future Enhanc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ements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909445" y="2507057"/>
            <a:ext cx="12306732" cy="6751243"/>
            <a:chOff x="0" y="0"/>
            <a:chExt cx="5908040" cy="3241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0" y="12700"/>
              <a:ext cx="5895340" cy="186690"/>
            </a:xfrm>
            <a:custGeom>
              <a:avLst/>
              <a:gdLst/>
              <a:ahLst/>
              <a:cxnLst/>
              <a:rect r="r" b="b" t="t" l="l"/>
              <a:pathLst>
                <a:path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E50B1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" y="193040"/>
              <a:ext cx="5895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>
              <a:blip r:embed="rId5"/>
              <a:stretch>
                <a:fillRect l="0" t="-1802" r="0" b="-180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08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91820" y="88900"/>
              <a:ext cx="5175250" cy="33020"/>
            </a:xfrm>
            <a:custGeom>
              <a:avLst/>
              <a:gdLst/>
              <a:ahLst/>
              <a:cxnLst/>
              <a:rect r="r" b="b" t="t" l="l"/>
              <a:pathLst>
                <a:path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FEF9FA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09445" y="1249017"/>
            <a:ext cx="6561614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Demo Scr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eenshot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35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Functional, Interactive Movie Recommender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Combines content + collaborative filtering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Deployed using Streamlit Cloud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Beginner-friendly, scalable project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3828733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Su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mmary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740458" y="3028357"/>
            <a:ext cx="4426248" cy="6121117"/>
          </a:xfrm>
          <a:custGeom>
            <a:avLst/>
            <a:gdLst/>
            <a:ahLst/>
            <a:cxnLst/>
            <a:rect r="r" b="b" t="t" l="l"/>
            <a:pathLst>
              <a:path h="6121117" w="4426248">
                <a:moveTo>
                  <a:pt x="4426249" y="0"/>
                </a:moveTo>
                <a:lnTo>
                  <a:pt x="0" y="0"/>
                </a:lnTo>
                <a:lnTo>
                  <a:pt x="0" y="6121116"/>
                </a:lnTo>
                <a:lnTo>
                  <a:pt x="4426249" y="6121116"/>
                </a:lnTo>
                <a:lnTo>
                  <a:pt x="44262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2488" y="2774260"/>
            <a:ext cx="10119997" cy="267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Connect with Me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Linkedin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@nayabrasool-shaik</a:t>
            </a:r>
          </a:p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Github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NayabRasool786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2488" y="1261441"/>
            <a:ext cx="4023202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Th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621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beginner-friendly Movie Recommendation System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both Collaborative &amp; Content-based Filtering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with Python and deployed using Streamlit Cloud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with tags and IMDB redirection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6226493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oject Overview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533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elp users find movies similar to ones they love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user rating patterns and movie metadata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recommendations with clickable IMDB links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Make it interactive via a web app (Streamlit)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3682524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Ob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jective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533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ataset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MovieLens Latest Small Dataset</a:t>
            </a:r>
          </a:p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Files Used: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movies.csv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Movie titles and genres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ratings.csv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User-movie rating matrix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tags.csv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User-generated tags (for TF-IDF)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Maps movieId to IMDB and TMDb IDs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570" y="1249017"/>
            <a:ext cx="7292023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Datas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et Description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0807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444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end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Streamlit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Python (Pandas, Scikit-learn)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ML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Cosine Similarity, TF-IDF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Deployment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Streamlit Cloud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Extras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IMDB Links, HTML Styling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4177030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ech Stack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3418" y="3213635"/>
            <a:ext cx="5407313" cy="5358156"/>
          </a:xfrm>
          <a:custGeom>
            <a:avLst/>
            <a:gdLst/>
            <a:ahLst/>
            <a:cxnLst/>
            <a:rect r="r" b="b" t="t" l="l"/>
            <a:pathLst>
              <a:path h="5358156" w="5407313">
                <a:moveTo>
                  <a:pt x="0" y="0"/>
                </a:moveTo>
                <a:lnTo>
                  <a:pt x="5407313" y="0"/>
                </a:lnTo>
                <a:lnTo>
                  <a:pt x="5407313" y="5358156"/>
                </a:lnTo>
                <a:lnTo>
                  <a:pt x="0" y="5358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5950268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Fold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 Structure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9445" y="2441401"/>
            <a:ext cx="7432896" cy="681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movie_recommender_app/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app.py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utils/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└── recommender.py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data/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movies.csv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ratings.csv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tags.csv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└── links.csv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assets/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backgroundimg.webp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└── style.css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requirements.txt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└── README.md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621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Hybrid R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ecommendation &gt;&gt;&gt; Collaborative + Content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Ratings matrix &gt;&gt;&gt; Cosine similarity (user behavior)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Tags vectorization &gt;&gt;&gt; TF-IDF similarity (content)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 both scores for hybrid ranking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570" y="1249017"/>
            <a:ext cx="8698389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ecommendation Logic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35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5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movies similar to input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Displayed as 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clickable movie titles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Opens in new tab 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with IMDB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link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Styled using injected HTML +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9325610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ecommendation Output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09445" y="1249017"/>
            <a:ext cx="15008226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Code Snippet: 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ecommendation Function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09445" y="2567540"/>
            <a:ext cx="11608242" cy="6841573"/>
          </a:xfrm>
          <a:custGeom>
            <a:avLst/>
            <a:gdLst/>
            <a:ahLst/>
            <a:cxnLst/>
            <a:rect r="r" b="b" t="t" l="l"/>
            <a:pathLst>
              <a:path h="6841573" w="11608242">
                <a:moveTo>
                  <a:pt x="0" y="0"/>
                </a:moveTo>
                <a:lnTo>
                  <a:pt x="11608242" y="0"/>
                </a:lnTo>
                <a:lnTo>
                  <a:pt x="11608242" y="6841572"/>
                </a:lnTo>
                <a:lnTo>
                  <a:pt x="0" y="6841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299" r="0" b="-36372"/>
            </a:stretch>
          </a:blipFill>
          <a:ln w="38100" cap="sq">
            <a:solidFill>
              <a:srgbClr val="FEF9FA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DAGqsZRJLYE</dc:identifier>
  <dcterms:modified xsi:type="dcterms:W3CDTF">2011-08-01T06:04:30Z</dcterms:modified>
  <cp:revision>1</cp:revision>
  <dc:title>Movie Recommendation System</dc:title>
</cp:coreProperties>
</file>